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5" r:id="rId2"/>
    <p:sldId id="3273" r:id="rId3"/>
    <p:sldId id="3274" r:id="rId4"/>
    <p:sldId id="262" r:id="rId5"/>
    <p:sldId id="3290" r:id="rId6"/>
    <p:sldId id="3291" r:id="rId7"/>
    <p:sldId id="3292" r:id="rId8"/>
    <p:sldId id="3294" r:id="rId9"/>
    <p:sldId id="269" r:id="rId10"/>
    <p:sldId id="272" r:id="rId11"/>
    <p:sldId id="258" r:id="rId12"/>
    <p:sldId id="3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5C3E8-25E5-4C57-8C5D-6BB8905FDE4C}" v="17" dt="2026-05-19T20:32:26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cire" userId="13c773de-67cc-472a-a1f6-cb5136869a2f" providerId="ADAL" clId="{2F8B0453-65B8-4847-B44D-211B6455B2DD}"/>
    <pc:docChg chg="custSel delSld modSld sldOrd">
      <pc:chgData name="Elena Scire" userId="13c773de-67cc-472a-a1f6-cb5136869a2f" providerId="ADAL" clId="{2F8B0453-65B8-4847-B44D-211B6455B2DD}" dt="2026-05-19T20:32:37.566" v="115" actId="1076"/>
      <pc:docMkLst>
        <pc:docMk/>
      </pc:docMkLst>
      <pc:sldChg chg="addSp delSp modSp mod">
        <pc:chgData name="Elena Scire" userId="13c773de-67cc-472a-a1f6-cb5136869a2f" providerId="ADAL" clId="{2F8B0453-65B8-4847-B44D-211B6455B2DD}" dt="2026-05-19T20:29:03.912" v="108" actId="1076"/>
        <pc:sldMkLst>
          <pc:docMk/>
          <pc:sldMk cId="3624018022" sldId="258"/>
        </pc:sldMkLst>
        <pc:graphicFrameChg chg="del">
          <ac:chgData name="Elena Scire" userId="13c773de-67cc-472a-a1f6-cb5136869a2f" providerId="ADAL" clId="{2F8B0453-65B8-4847-B44D-211B6455B2DD}" dt="2026-05-19T20:29:00.968" v="106" actId="478"/>
          <ac:graphicFrameMkLst>
            <pc:docMk/>
            <pc:sldMk cId="3624018022" sldId="258"/>
            <ac:graphicFrameMk id="8" creationId="{79FBE848-F0BB-765E-41A2-2605031B5E2F}"/>
          </ac:graphicFrameMkLst>
        </pc:graphicFrameChg>
        <pc:graphicFrameChg chg="add mod">
          <ac:chgData name="Elena Scire" userId="13c773de-67cc-472a-a1f6-cb5136869a2f" providerId="ADAL" clId="{2F8B0453-65B8-4847-B44D-211B6455B2DD}" dt="2026-05-19T20:29:03.912" v="108" actId="1076"/>
          <ac:graphicFrameMkLst>
            <pc:docMk/>
            <pc:sldMk cId="3624018022" sldId="258"/>
            <ac:graphicFrameMk id="9" creationId="{F8E670EB-1710-89D1-6186-2099C0F9DC7E}"/>
          </ac:graphicFrameMkLst>
        </pc:graphicFrameChg>
      </pc:sldChg>
      <pc:sldChg chg="addSp delSp modSp mod">
        <pc:chgData name="Elena Scire" userId="13c773de-67cc-472a-a1f6-cb5136869a2f" providerId="ADAL" clId="{2F8B0453-65B8-4847-B44D-211B6455B2DD}" dt="2026-05-19T20:23:24.821" v="80" actId="20577"/>
        <pc:sldMkLst>
          <pc:docMk/>
          <pc:sldMk cId="2395056233" sldId="262"/>
        </pc:sldMkLst>
        <pc:graphicFrameChg chg="add del mod">
          <ac:chgData name="Elena Scire" userId="13c773de-67cc-472a-a1f6-cb5136869a2f" providerId="ADAL" clId="{2F8B0453-65B8-4847-B44D-211B6455B2DD}" dt="2026-05-19T20:23:15.346" v="73" actId="478"/>
          <ac:graphicFrameMkLst>
            <pc:docMk/>
            <pc:sldMk cId="2395056233" sldId="262"/>
            <ac:graphicFrameMk id="3" creationId="{8E5E069A-D5AC-87F7-7D49-0AECCAFF7F1E}"/>
          </ac:graphicFrameMkLst>
        </pc:graphicFrameChg>
        <pc:graphicFrameChg chg="add mod modGraphic">
          <ac:chgData name="Elena Scire" userId="13c773de-67cc-472a-a1f6-cb5136869a2f" providerId="ADAL" clId="{2F8B0453-65B8-4847-B44D-211B6455B2DD}" dt="2026-05-19T20:23:24.821" v="80" actId="20577"/>
          <ac:graphicFrameMkLst>
            <pc:docMk/>
            <pc:sldMk cId="2395056233" sldId="262"/>
            <ac:graphicFrameMk id="8" creationId="{1124DAD9-38D2-C7A2-D01D-FBFB34941C3A}"/>
          </ac:graphicFrameMkLst>
        </pc:graphicFrameChg>
        <pc:graphicFrameChg chg="del">
          <ac:chgData name="Elena Scire" userId="13c773de-67cc-472a-a1f6-cb5136869a2f" providerId="ADAL" clId="{2F8B0453-65B8-4847-B44D-211B6455B2DD}" dt="2026-05-19T20:21:16.482" v="54" actId="478"/>
          <ac:graphicFrameMkLst>
            <pc:docMk/>
            <pc:sldMk cId="2395056233" sldId="262"/>
            <ac:graphicFrameMk id="17" creationId="{95435CA2-5B7D-6D0D-A6CD-83FF588ED91E}"/>
          </ac:graphicFrameMkLst>
        </pc:graphicFrameChg>
        <pc:graphicFrameChg chg="del mod">
          <ac:chgData name="Elena Scire" userId="13c773de-67cc-472a-a1f6-cb5136869a2f" providerId="ADAL" clId="{2F8B0453-65B8-4847-B44D-211B6455B2DD}" dt="2026-05-19T20:21:17.516" v="56" actId="478"/>
          <ac:graphicFrameMkLst>
            <pc:docMk/>
            <pc:sldMk cId="2395056233" sldId="262"/>
            <ac:graphicFrameMk id="18" creationId="{900AC4D9-77DB-CB83-A864-F8C9C4AA1E69}"/>
          </ac:graphicFrameMkLst>
        </pc:graphicFrameChg>
        <pc:graphicFrameChg chg="del">
          <ac:chgData name="Elena Scire" userId="13c773de-67cc-472a-a1f6-cb5136869a2f" providerId="ADAL" clId="{2F8B0453-65B8-4847-B44D-211B6455B2DD}" dt="2026-05-19T20:21:18.726" v="59" actId="478"/>
          <ac:graphicFrameMkLst>
            <pc:docMk/>
            <pc:sldMk cId="2395056233" sldId="262"/>
            <ac:graphicFrameMk id="19" creationId="{FE5DA89F-D82B-25CE-67E3-3323D8405D7E}"/>
          </ac:graphicFrameMkLst>
        </pc:graphicFrameChg>
        <pc:graphicFrameChg chg="del">
          <ac:chgData name="Elena Scire" userId="13c773de-67cc-472a-a1f6-cb5136869a2f" providerId="ADAL" clId="{2F8B0453-65B8-4847-B44D-211B6455B2DD}" dt="2026-05-19T20:21:19.287" v="60" actId="478"/>
          <ac:graphicFrameMkLst>
            <pc:docMk/>
            <pc:sldMk cId="2395056233" sldId="262"/>
            <ac:graphicFrameMk id="20" creationId="{4292F8D9-65BC-F783-6187-B4064FC541BD}"/>
          </ac:graphicFrameMkLst>
        </pc:graphicFrameChg>
        <pc:graphicFrameChg chg="del">
          <ac:chgData name="Elena Scire" userId="13c773de-67cc-472a-a1f6-cb5136869a2f" providerId="ADAL" clId="{2F8B0453-65B8-4847-B44D-211B6455B2DD}" dt="2026-05-19T20:21:18.116" v="58" actId="478"/>
          <ac:graphicFrameMkLst>
            <pc:docMk/>
            <pc:sldMk cId="2395056233" sldId="262"/>
            <ac:graphicFrameMk id="21" creationId="{53E89B9B-D03E-A4CF-DA9C-6BACC0E446C1}"/>
          </ac:graphicFrameMkLst>
        </pc:graphicFrameChg>
        <pc:graphicFrameChg chg="del">
          <ac:chgData name="Elena Scire" userId="13c773de-67cc-472a-a1f6-cb5136869a2f" providerId="ADAL" clId="{2F8B0453-65B8-4847-B44D-211B6455B2DD}" dt="2026-05-19T20:21:17.788" v="57" actId="478"/>
          <ac:graphicFrameMkLst>
            <pc:docMk/>
            <pc:sldMk cId="2395056233" sldId="262"/>
            <ac:graphicFrameMk id="22" creationId="{DBF24142-264F-49B6-ABBD-9BB35C63AB71}"/>
          </ac:graphicFrameMkLst>
        </pc:graphicFrameChg>
        <pc:picChg chg="mod">
          <ac:chgData name="Elena Scire" userId="13c773de-67cc-472a-a1f6-cb5136869a2f" providerId="ADAL" clId="{2F8B0453-65B8-4847-B44D-211B6455B2DD}" dt="2026-05-19T20:21:20.069" v="61" actId="1076"/>
          <ac:picMkLst>
            <pc:docMk/>
            <pc:sldMk cId="2395056233" sldId="262"/>
            <ac:picMk id="4" creationId="{2E26C23D-D1A3-D98D-6310-D5A10BDAD419}"/>
          </ac:picMkLst>
        </pc:picChg>
        <pc:picChg chg="mod">
          <ac:chgData name="Elena Scire" userId="13c773de-67cc-472a-a1f6-cb5136869a2f" providerId="ADAL" clId="{2F8B0453-65B8-4847-B44D-211B6455B2DD}" dt="2026-05-19T20:21:21.678" v="63" actId="1076"/>
          <ac:picMkLst>
            <pc:docMk/>
            <pc:sldMk cId="2395056233" sldId="262"/>
            <ac:picMk id="13" creationId="{BD56FAC0-968E-9E00-0D96-530611B2E15D}"/>
          </ac:picMkLst>
        </pc:picChg>
      </pc:sldChg>
      <pc:sldChg chg="delSp modSp del mod">
        <pc:chgData name="Elena Scire" userId="13c773de-67cc-472a-a1f6-cb5136869a2f" providerId="ADAL" clId="{2F8B0453-65B8-4847-B44D-211B6455B2DD}" dt="2026-05-19T20:22:10.025" v="70" actId="47"/>
        <pc:sldMkLst>
          <pc:docMk/>
          <pc:sldMk cId="926051383" sldId="263"/>
        </pc:sldMkLst>
        <pc:graphicFrameChg chg="del">
          <ac:chgData name="Elena Scire" userId="13c773de-67cc-472a-a1f6-cb5136869a2f" providerId="ADAL" clId="{2F8B0453-65B8-4847-B44D-211B6455B2DD}" dt="2026-05-19T20:21:54.656" v="66" actId="478"/>
          <ac:graphicFrameMkLst>
            <pc:docMk/>
            <pc:sldMk cId="926051383" sldId="263"/>
            <ac:graphicFrameMk id="3" creationId="{D5C2CDFC-B876-0B43-10EA-50831FD1DC17}"/>
          </ac:graphicFrameMkLst>
        </pc:graphicFrameChg>
        <pc:picChg chg="mod">
          <ac:chgData name="Elena Scire" userId="13c773de-67cc-472a-a1f6-cb5136869a2f" providerId="ADAL" clId="{2F8B0453-65B8-4847-B44D-211B6455B2DD}" dt="2026-05-19T20:21:57.398" v="69" actId="1076"/>
          <ac:picMkLst>
            <pc:docMk/>
            <pc:sldMk cId="926051383" sldId="263"/>
            <ac:picMk id="9" creationId="{B7682C54-136B-F842-731D-897338494810}"/>
          </ac:picMkLst>
        </pc:picChg>
      </pc:sldChg>
      <pc:sldChg chg="addSp delSp modSp mod">
        <pc:chgData name="Elena Scire" userId="13c773de-67cc-472a-a1f6-cb5136869a2f" providerId="ADAL" clId="{2F8B0453-65B8-4847-B44D-211B6455B2DD}" dt="2026-05-19T20:28:12.609" v="102" actId="1076"/>
        <pc:sldMkLst>
          <pc:docMk/>
          <pc:sldMk cId="65853382" sldId="269"/>
        </pc:sldMkLst>
        <pc:graphicFrameChg chg="add mod">
          <ac:chgData name="Elena Scire" userId="13c773de-67cc-472a-a1f6-cb5136869a2f" providerId="ADAL" clId="{2F8B0453-65B8-4847-B44D-211B6455B2DD}" dt="2026-05-19T20:28:12.609" v="102" actId="1076"/>
          <ac:graphicFrameMkLst>
            <pc:docMk/>
            <pc:sldMk cId="65853382" sldId="269"/>
            <ac:graphicFrameMk id="2" creationId="{24CD1EA0-1D1E-FE53-ADE6-6DB1D475E476}"/>
          </ac:graphicFrameMkLst>
        </pc:graphicFrameChg>
        <pc:graphicFrameChg chg="del mod modGraphic">
          <ac:chgData name="Elena Scire" userId="13c773de-67cc-472a-a1f6-cb5136869a2f" providerId="ADAL" clId="{2F8B0453-65B8-4847-B44D-211B6455B2DD}" dt="2026-05-19T20:28:09.308" v="100" actId="478"/>
          <ac:graphicFrameMkLst>
            <pc:docMk/>
            <pc:sldMk cId="65853382" sldId="269"/>
            <ac:graphicFrameMk id="3" creationId="{4594D4E0-352E-5C37-A8E3-9CEE6991B181}"/>
          </ac:graphicFrameMkLst>
        </pc:graphicFrameChg>
      </pc:sldChg>
      <pc:sldChg chg="addSp delSp modSp mod">
        <pc:chgData name="Elena Scire" userId="13c773de-67cc-472a-a1f6-cb5136869a2f" providerId="ADAL" clId="{2F8B0453-65B8-4847-B44D-211B6455B2DD}" dt="2026-05-19T20:28:42.140" v="105" actId="1076"/>
        <pc:sldMkLst>
          <pc:docMk/>
          <pc:sldMk cId="198270160" sldId="272"/>
        </pc:sldMkLst>
        <pc:graphicFrameChg chg="add mod">
          <ac:chgData name="Elena Scire" userId="13c773de-67cc-472a-a1f6-cb5136869a2f" providerId="ADAL" clId="{2F8B0453-65B8-4847-B44D-211B6455B2DD}" dt="2026-05-19T20:28:42.140" v="105" actId="1076"/>
          <ac:graphicFrameMkLst>
            <pc:docMk/>
            <pc:sldMk cId="198270160" sldId="272"/>
            <ac:graphicFrameMk id="2" creationId="{214A6AAE-7472-6E19-280B-D67C3D5BFBDC}"/>
          </ac:graphicFrameMkLst>
        </pc:graphicFrameChg>
        <pc:graphicFrameChg chg="del">
          <ac:chgData name="Elena Scire" userId="13c773de-67cc-472a-a1f6-cb5136869a2f" providerId="ADAL" clId="{2F8B0453-65B8-4847-B44D-211B6455B2DD}" dt="2026-05-19T20:28:38.815" v="103" actId="478"/>
          <ac:graphicFrameMkLst>
            <pc:docMk/>
            <pc:sldMk cId="198270160" sldId="272"/>
            <ac:graphicFrameMk id="3" creationId="{F86D7513-CB9F-E5B9-56B4-F1EA6EDA73BF}"/>
          </ac:graphicFrameMkLst>
        </pc:graphicFrameChg>
      </pc:sldChg>
      <pc:sldChg chg="addSp modSp mod">
        <pc:chgData name="Elena Scire" userId="13c773de-67cc-472a-a1f6-cb5136869a2f" providerId="ADAL" clId="{2F8B0453-65B8-4847-B44D-211B6455B2DD}" dt="2026-05-19T20:19:36.161" v="35" actId="1076"/>
        <pc:sldMkLst>
          <pc:docMk/>
          <pc:sldMk cId="431833739" sldId="3273"/>
        </pc:sldMkLst>
        <pc:spChg chg="mod">
          <ac:chgData name="Elena Scire" userId="13c773de-67cc-472a-a1f6-cb5136869a2f" providerId="ADAL" clId="{2F8B0453-65B8-4847-B44D-211B6455B2DD}" dt="2026-05-19T20:19:21.478" v="27" actId="1076"/>
          <ac:spMkLst>
            <pc:docMk/>
            <pc:sldMk cId="431833739" sldId="3273"/>
            <ac:spMk id="8" creationId="{3C16D7A5-C1F9-418F-8E0B-7267DFDEDC3B}"/>
          </ac:spMkLst>
        </pc:spChg>
        <pc:spChg chg="mod">
          <ac:chgData name="Elena Scire" userId="13c773de-67cc-472a-a1f6-cb5136869a2f" providerId="ADAL" clId="{2F8B0453-65B8-4847-B44D-211B6455B2DD}" dt="2026-05-19T20:19:23.795" v="28" actId="1076"/>
          <ac:spMkLst>
            <pc:docMk/>
            <pc:sldMk cId="431833739" sldId="3273"/>
            <ac:spMk id="11" creationId="{13542BB8-E9DD-42CE-84C4-0885606F75A4}"/>
          </ac:spMkLst>
        </pc:spChg>
        <pc:spChg chg="mod">
          <ac:chgData name="Elena Scire" userId="13c773de-67cc-472a-a1f6-cb5136869a2f" providerId="ADAL" clId="{2F8B0453-65B8-4847-B44D-211B6455B2DD}" dt="2026-05-19T20:19:16.968" v="24" actId="1076"/>
          <ac:spMkLst>
            <pc:docMk/>
            <pc:sldMk cId="431833739" sldId="3273"/>
            <ac:spMk id="14" creationId="{BAB1E19B-DAE8-47B6-AE9B-875F36B23F4D}"/>
          </ac:spMkLst>
        </pc:spChg>
        <pc:spChg chg="mod">
          <ac:chgData name="Elena Scire" userId="13c773de-67cc-472a-a1f6-cb5136869a2f" providerId="ADAL" clId="{2F8B0453-65B8-4847-B44D-211B6455B2DD}" dt="2026-05-19T20:19:12.555" v="22" actId="1076"/>
          <ac:spMkLst>
            <pc:docMk/>
            <pc:sldMk cId="431833739" sldId="3273"/>
            <ac:spMk id="16" creationId="{AB0A6974-F339-49F0-A1E7-4C4A4E9280F9}"/>
          </ac:spMkLst>
        </pc:spChg>
        <pc:graphicFrameChg chg="add mod modGraphic">
          <ac:chgData name="Elena Scire" userId="13c773de-67cc-472a-a1f6-cb5136869a2f" providerId="ADAL" clId="{2F8B0453-65B8-4847-B44D-211B6455B2DD}" dt="2026-05-19T20:19:27.416" v="29" actId="1076"/>
          <ac:graphicFrameMkLst>
            <pc:docMk/>
            <pc:sldMk cId="431833739" sldId="3273"/>
            <ac:graphicFrameMk id="6" creationId="{08B7B794-4593-FD43-A04B-969985470F11}"/>
          </ac:graphicFrameMkLst>
        </pc:graphicFrameChg>
        <pc:picChg chg="mod">
          <ac:chgData name="Elena Scire" userId="13c773de-67cc-472a-a1f6-cb5136869a2f" providerId="ADAL" clId="{2F8B0453-65B8-4847-B44D-211B6455B2DD}" dt="2026-05-19T20:19:36.161" v="35" actId="1076"/>
          <ac:picMkLst>
            <pc:docMk/>
            <pc:sldMk cId="431833739" sldId="3273"/>
            <ac:picMk id="7" creationId="{6C817A0B-30D1-4835-B805-7550E704FE9A}"/>
          </ac:picMkLst>
        </pc:picChg>
        <pc:picChg chg="add mod">
          <ac:chgData name="Elena Scire" userId="13c773de-67cc-472a-a1f6-cb5136869a2f" providerId="ADAL" clId="{2F8B0453-65B8-4847-B44D-211B6455B2DD}" dt="2026-05-19T20:19:33.936" v="33" actId="1076"/>
          <ac:picMkLst>
            <pc:docMk/>
            <pc:sldMk cId="431833739" sldId="3273"/>
            <ac:picMk id="9" creationId="{4DE58E1E-EB96-97F5-3A84-ADE24005F740}"/>
          </ac:picMkLst>
        </pc:picChg>
        <pc:picChg chg="mod">
          <ac:chgData name="Elena Scire" userId="13c773de-67cc-472a-a1f6-cb5136869a2f" providerId="ADAL" clId="{2F8B0453-65B8-4847-B44D-211B6455B2DD}" dt="2026-05-19T20:19:03.916" v="14" actId="1076"/>
          <ac:picMkLst>
            <pc:docMk/>
            <pc:sldMk cId="431833739" sldId="3273"/>
            <ac:picMk id="10" creationId="{B4B92584-F67D-4114-93EB-2E8AD41EF97F}"/>
          </ac:picMkLst>
        </pc:picChg>
        <pc:picChg chg="mod">
          <ac:chgData name="Elena Scire" userId="13c773de-67cc-472a-a1f6-cb5136869a2f" providerId="ADAL" clId="{2F8B0453-65B8-4847-B44D-211B6455B2DD}" dt="2026-05-19T20:19:00.988" v="11" actId="14100"/>
          <ac:picMkLst>
            <pc:docMk/>
            <pc:sldMk cId="431833739" sldId="3273"/>
            <ac:picMk id="13" creationId="{17A10C05-AE5B-4147-8B2C-52AFE02B4ABC}"/>
          </ac:picMkLst>
        </pc:picChg>
        <pc:picChg chg="mod">
          <ac:chgData name="Elena Scire" userId="13c773de-67cc-472a-a1f6-cb5136869a2f" providerId="ADAL" clId="{2F8B0453-65B8-4847-B44D-211B6455B2DD}" dt="2026-05-19T20:19:35.100" v="34" actId="1076"/>
          <ac:picMkLst>
            <pc:docMk/>
            <pc:sldMk cId="431833739" sldId="3273"/>
            <ac:picMk id="15" creationId="{AE948BB4-C08E-46B2-B9D3-F2770FD39163}"/>
          </ac:picMkLst>
        </pc:picChg>
      </pc:sldChg>
      <pc:sldChg chg="addSp delSp modSp mod">
        <pc:chgData name="Elena Scire" userId="13c773de-67cc-472a-a1f6-cb5136869a2f" providerId="ADAL" clId="{2F8B0453-65B8-4847-B44D-211B6455B2DD}" dt="2026-05-19T20:20:54.833" v="52" actId="1076"/>
        <pc:sldMkLst>
          <pc:docMk/>
          <pc:sldMk cId="2887039177" sldId="3274"/>
        </pc:sldMkLst>
        <pc:spChg chg="del">
          <ac:chgData name="Elena Scire" userId="13c773de-67cc-472a-a1f6-cb5136869a2f" providerId="ADAL" clId="{2F8B0453-65B8-4847-B44D-211B6455B2DD}" dt="2026-05-19T20:19:46.486" v="41" actId="478"/>
          <ac:spMkLst>
            <pc:docMk/>
            <pc:sldMk cId="2887039177" sldId="3274"/>
            <ac:spMk id="7" creationId="{763985D7-F9ED-4F72-812C-A78659BCC0A9}"/>
          </ac:spMkLst>
        </pc:spChg>
        <pc:spChg chg="del">
          <ac:chgData name="Elena Scire" userId="13c773de-67cc-472a-a1f6-cb5136869a2f" providerId="ADAL" clId="{2F8B0453-65B8-4847-B44D-211B6455B2DD}" dt="2026-05-19T20:19:53.264" v="44" actId="478"/>
          <ac:spMkLst>
            <pc:docMk/>
            <pc:sldMk cId="2887039177" sldId="3274"/>
            <ac:spMk id="8" creationId="{011B2565-C22B-40AD-B22A-BFAE9691AB7F}"/>
          </ac:spMkLst>
        </pc:spChg>
        <pc:spChg chg="mod">
          <ac:chgData name="Elena Scire" userId="13c773de-67cc-472a-a1f6-cb5136869a2f" providerId="ADAL" clId="{2F8B0453-65B8-4847-B44D-211B6455B2DD}" dt="2026-05-19T20:20:03.360" v="50" actId="1076"/>
          <ac:spMkLst>
            <pc:docMk/>
            <pc:sldMk cId="2887039177" sldId="3274"/>
            <ac:spMk id="10" creationId="{4A2F2A71-CA57-F7E7-1154-4C9717652BAB}"/>
          </ac:spMkLst>
        </pc:spChg>
        <pc:spChg chg="mod">
          <ac:chgData name="Elena Scire" userId="13c773de-67cc-472a-a1f6-cb5136869a2f" providerId="ADAL" clId="{2F8B0453-65B8-4847-B44D-211B6455B2DD}" dt="2026-05-19T20:20:01.846" v="49" actId="1076"/>
          <ac:spMkLst>
            <pc:docMk/>
            <pc:sldMk cId="2887039177" sldId="3274"/>
            <ac:spMk id="13" creationId="{DCD85420-96B6-1D1C-EA3D-2DD636D91E98}"/>
          </ac:spMkLst>
        </pc:spChg>
        <pc:graphicFrameChg chg="add mod">
          <ac:chgData name="Elena Scire" userId="13c773de-67cc-472a-a1f6-cb5136869a2f" providerId="ADAL" clId="{2F8B0453-65B8-4847-B44D-211B6455B2DD}" dt="2026-05-19T20:20:54.833" v="52" actId="1076"/>
          <ac:graphicFrameMkLst>
            <pc:docMk/>
            <pc:sldMk cId="2887039177" sldId="3274"/>
            <ac:graphicFrameMk id="3" creationId="{D8601262-EB4B-7DB9-8599-3D51AAFB1BD1}"/>
          </ac:graphicFrameMkLst>
        </pc:graphicFrameChg>
        <pc:picChg chg="mod">
          <ac:chgData name="Elena Scire" userId="13c773de-67cc-472a-a1f6-cb5136869a2f" providerId="ADAL" clId="{2F8B0453-65B8-4847-B44D-211B6455B2DD}" dt="2026-05-19T20:19:41.387" v="38" actId="1076"/>
          <ac:picMkLst>
            <pc:docMk/>
            <pc:sldMk cId="2887039177" sldId="3274"/>
            <ac:picMk id="11" creationId="{B2825622-8671-092F-5FA7-7B5200488E95}"/>
          </ac:picMkLst>
        </pc:picChg>
        <pc:picChg chg="mod">
          <ac:chgData name="Elena Scire" userId="13c773de-67cc-472a-a1f6-cb5136869a2f" providerId="ADAL" clId="{2F8B0453-65B8-4847-B44D-211B6455B2DD}" dt="2026-05-19T20:20:00.239" v="48" actId="14100"/>
          <ac:picMkLst>
            <pc:docMk/>
            <pc:sldMk cId="2887039177" sldId="3274"/>
            <ac:picMk id="14" creationId="{782AC73C-85B2-E0E8-40AB-25D108B01DF0}"/>
          </ac:picMkLst>
        </pc:picChg>
        <pc:picChg chg="mod">
          <ac:chgData name="Elena Scire" userId="13c773de-67cc-472a-a1f6-cb5136869a2f" providerId="ADAL" clId="{2F8B0453-65B8-4847-B44D-211B6455B2DD}" dt="2026-05-19T20:19:38.846" v="36" actId="14100"/>
          <ac:picMkLst>
            <pc:docMk/>
            <pc:sldMk cId="2887039177" sldId="3274"/>
            <ac:picMk id="2050" creationId="{F1C1841D-2DA2-43B7-9E0D-498E7D28EAD4}"/>
          </ac:picMkLst>
        </pc:picChg>
      </pc:sldChg>
      <pc:sldChg chg="ord">
        <pc:chgData name="Elena Scire" userId="13c773de-67cc-472a-a1f6-cb5136869a2f" providerId="ADAL" clId="{2F8B0453-65B8-4847-B44D-211B6455B2DD}" dt="2026-05-19T20:22:22.221" v="72"/>
        <pc:sldMkLst>
          <pc:docMk/>
          <pc:sldMk cId="1428485942" sldId="3275"/>
        </pc:sldMkLst>
      </pc:sldChg>
      <pc:sldChg chg="addSp delSp modSp mod">
        <pc:chgData name="Elena Scire" userId="13c773de-67cc-472a-a1f6-cb5136869a2f" providerId="ADAL" clId="{2F8B0453-65B8-4847-B44D-211B6455B2DD}" dt="2026-05-19T20:26:00.896" v="83" actId="1076"/>
        <pc:sldMkLst>
          <pc:docMk/>
          <pc:sldMk cId="1167815417" sldId="3290"/>
        </pc:sldMkLst>
        <pc:graphicFrameChg chg="add mod">
          <ac:chgData name="Elena Scire" userId="13c773de-67cc-472a-a1f6-cb5136869a2f" providerId="ADAL" clId="{2F8B0453-65B8-4847-B44D-211B6455B2DD}" dt="2026-05-19T20:26:00.896" v="83" actId="1076"/>
          <ac:graphicFrameMkLst>
            <pc:docMk/>
            <pc:sldMk cId="1167815417" sldId="3290"/>
            <ac:graphicFrameMk id="2" creationId="{AFD92D3A-C967-6211-06D9-D2E002725DD7}"/>
          </ac:graphicFrameMkLst>
        </pc:graphicFrameChg>
        <pc:graphicFrameChg chg="del">
          <ac:chgData name="Elena Scire" userId="13c773de-67cc-472a-a1f6-cb5136869a2f" providerId="ADAL" clId="{2F8B0453-65B8-4847-B44D-211B6455B2DD}" dt="2026-05-19T20:25:56.834" v="81" actId="478"/>
          <ac:graphicFrameMkLst>
            <pc:docMk/>
            <pc:sldMk cId="1167815417" sldId="3290"/>
            <ac:graphicFrameMk id="8" creationId="{F1A4B109-463B-1783-8864-09FD59DA09C8}"/>
          </ac:graphicFrameMkLst>
        </pc:graphicFrameChg>
      </pc:sldChg>
      <pc:sldChg chg="addSp delSp modSp mod">
        <pc:chgData name="Elena Scire" userId="13c773de-67cc-472a-a1f6-cb5136869a2f" providerId="ADAL" clId="{2F8B0453-65B8-4847-B44D-211B6455B2DD}" dt="2026-05-19T20:26:39.821" v="86" actId="1076"/>
        <pc:sldMkLst>
          <pc:docMk/>
          <pc:sldMk cId="1476203957" sldId="3291"/>
        </pc:sldMkLst>
        <pc:graphicFrameChg chg="add mod">
          <ac:chgData name="Elena Scire" userId="13c773de-67cc-472a-a1f6-cb5136869a2f" providerId="ADAL" clId="{2F8B0453-65B8-4847-B44D-211B6455B2DD}" dt="2026-05-19T20:26:39.821" v="86" actId="1076"/>
          <ac:graphicFrameMkLst>
            <pc:docMk/>
            <pc:sldMk cId="1476203957" sldId="3291"/>
            <ac:graphicFrameMk id="3" creationId="{418DF8FD-8E5B-2E1E-1360-DB8B4052BDBD}"/>
          </ac:graphicFrameMkLst>
        </pc:graphicFrameChg>
        <pc:graphicFrameChg chg="del">
          <ac:chgData name="Elena Scire" userId="13c773de-67cc-472a-a1f6-cb5136869a2f" providerId="ADAL" clId="{2F8B0453-65B8-4847-B44D-211B6455B2DD}" dt="2026-05-19T20:26:36.522" v="84" actId="478"/>
          <ac:graphicFrameMkLst>
            <pc:docMk/>
            <pc:sldMk cId="1476203957" sldId="3291"/>
            <ac:graphicFrameMk id="10" creationId="{04A5FD63-843A-C6DD-D81D-9F63F6BBC3D8}"/>
          </ac:graphicFrameMkLst>
        </pc:graphicFrameChg>
      </pc:sldChg>
      <pc:sldChg chg="addSp delSp modSp mod">
        <pc:chgData name="Elena Scire" userId="13c773de-67cc-472a-a1f6-cb5136869a2f" providerId="ADAL" clId="{2F8B0453-65B8-4847-B44D-211B6455B2DD}" dt="2026-05-19T20:27:09.825" v="94" actId="1076"/>
        <pc:sldMkLst>
          <pc:docMk/>
          <pc:sldMk cId="2654566740" sldId="3292"/>
        </pc:sldMkLst>
        <pc:graphicFrameChg chg="add mod">
          <ac:chgData name="Elena Scire" userId="13c773de-67cc-472a-a1f6-cb5136869a2f" providerId="ADAL" clId="{2F8B0453-65B8-4847-B44D-211B6455B2DD}" dt="2026-05-19T20:27:06.170" v="89" actId="1076"/>
          <ac:graphicFrameMkLst>
            <pc:docMk/>
            <pc:sldMk cId="2654566740" sldId="3292"/>
            <ac:graphicFrameMk id="2" creationId="{7EBF09D6-8E74-BB05-DD1B-DBE33A0CD20C}"/>
          </ac:graphicFrameMkLst>
        </pc:graphicFrameChg>
        <pc:graphicFrameChg chg="del">
          <ac:chgData name="Elena Scire" userId="13c773de-67cc-472a-a1f6-cb5136869a2f" providerId="ADAL" clId="{2F8B0453-65B8-4847-B44D-211B6455B2DD}" dt="2026-05-19T20:27:02.811" v="87" actId="478"/>
          <ac:graphicFrameMkLst>
            <pc:docMk/>
            <pc:sldMk cId="2654566740" sldId="3292"/>
            <ac:graphicFrameMk id="3" creationId="{A83D73FB-5BBE-4013-3A48-B83E2BBF8B2D}"/>
          </ac:graphicFrameMkLst>
        </pc:graphicFrameChg>
        <pc:picChg chg="del mod">
          <ac:chgData name="Elena Scire" userId="13c773de-67cc-472a-a1f6-cb5136869a2f" providerId="ADAL" clId="{2F8B0453-65B8-4847-B44D-211B6455B2DD}" dt="2026-05-19T20:27:07.415" v="91" actId="478"/>
          <ac:picMkLst>
            <pc:docMk/>
            <pc:sldMk cId="2654566740" sldId="3292"/>
            <ac:picMk id="8" creationId="{D20369D5-4612-1AF8-2F8B-3F0FCC92BEE4}"/>
          </ac:picMkLst>
        </pc:picChg>
        <pc:picChg chg="mod">
          <ac:chgData name="Elena Scire" userId="13c773de-67cc-472a-a1f6-cb5136869a2f" providerId="ADAL" clId="{2F8B0453-65B8-4847-B44D-211B6455B2DD}" dt="2026-05-19T20:27:08.952" v="93" actId="1076"/>
          <ac:picMkLst>
            <pc:docMk/>
            <pc:sldMk cId="2654566740" sldId="3292"/>
            <ac:picMk id="10" creationId="{08DE687F-1D4C-6A77-2880-E666F6DBCBB7}"/>
          </ac:picMkLst>
        </pc:picChg>
        <pc:picChg chg="mod">
          <ac:chgData name="Elena Scire" userId="13c773de-67cc-472a-a1f6-cb5136869a2f" providerId="ADAL" clId="{2F8B0453-65B8-4847-B44D-211B6455B2DD}" dt="2026-05-19T20:27:09.825" v="94" actId="1076"/>
          <ac:picMkLst>
            <pc:docMk/>
            <pc:sldMk cId="2654566740" sldId="3292"/>
            <ac:picMk id="12" creationId="{4647DD90-4614-C223-BA67-42CF7C84FDCE}"/>
          </ac:picMkLst>
        </pc:picChg>
        <pc:picChg chg="del">
          <ac:chgData name="Elena Scire" userId="13c773de-67cc-472a-a1f6-cb5136869a2f" providerId="ADAL" clId="{2F8B0453-65B8-4847-B44D-211B6455B2DD}" dt="2026-05-19T20:27:07.774" v="92" actId="478"/>
          <ac:picMkLst>
            <pc:docMk/>
            <pc:sldMk cId="2654566740" sldId="3292"/>
            <ac:picMk id="14" creationId="{BFE43614-73BC-3351-6D3D-7AB1D4BD1B0B}"/>
          </ac:picMkLst>
        </pc:picChg>
      </pc:sldChg>
      <pc:sldChg chg="addSp delSp modSp mod">
        <pc:chgData name="Elena Scire" userId="13c773de-67cc-472a-a1f6-cb5136869a2f" providerId="ADAL" clId="{2F8B0453-65B8-4847-B44D-211B6455B2DD}" dt="2026-05-19T20:27:39.383" v="97" actId="1076"/>
        <pc:sldMkLst>
          <pc:docMk/>
          <pc:sldMk cId="3022920420" sldId="3294"/>
        </pc:sldMkLst>
        <pc:graphicFrameChg chg="add mod">
          <ac:chgData name="Elena Scire" userId="13c773de-67cc-472a-a1f6-cb5136869a2f" providerId="ADAL" clId="{2F8B0453-65B8-4847-B44D-211B6455B2DD}" dt="2026-05-19T20:27:39.383" v="97" actId="1076"/>
          <ac:graphicFrameMkLst>
            <pc:docMk/>
            <pc:sldMk cId="3022920420" sldId="3294"/>
            <ac:graphicFrameMk id="2" creationId="{7CE8FEB8-926C-6DE3-E8AA-019ABDF89CF3}"/>
          </ac:graphicFrameMkLst>
        </pc:graphicFrameChg>
        <pc:graphicFrameChg chg="del">
          <ac:chgData name="Elena Scire" userId="13c773de-67cc-472a-a1f6-cb5136869a2f" providerId="ADAL" clId="{2F8B0453-65B8-4847-B44D-211B6455B2DD}" dt="2026-05-19T20:27:36.108" v="95" actId="478"/>
          <ac:graphicFrameMkLst>
            <pc:docMk/>
            <pc:sldMk cId="3022920420" sldId="3294"/>
            <ac:graphicFrameMk id="3" creationId="{B1FA78ED-5CA1-E8C2-AC1A-1DCD96E662B2}"/>
          </ac:graphicFrameMkLst>
        </pc:graphicFrameChg>
      </pc:sldChg>
      <pc:sldChg chg="addSp modSp mod">
        <pc:chgData name="Elena Scire" userId="13c773de-67cc-472a-a1f6-cb5136869a2f" providerId="ADAL" clId="{2F8B0453-65B8-4847-B44D-211B6455B2DD}" dt="2026-05-19T20:32:37.566" v="115" actId="1076"/>
        <pc:sldMkLst>
          <pc:docMk/>
          <pc:sldMk cId="554391451" sldId="3295"/>
        </pc:sldMkLst>
        <pc:graphicFrameChg chg="add mod modGraphic">
          <ac:chgData name="Elena Scire" userId="13c773de-67cc-472a-a1f6-cb5136869a2f" providerId="ADAL" clId="{2F8B0453-65B8-4847-B44D-211B6455B2DD}" dt="2026-05-19T20:32:31.388" v="113" actId="1076"/>
          <ac:graphicFrameMkLst>
            <pc:docMk/>
            <pc:sldMk cId="554391451" sldId="3295"/>
            <ac:graphicFrameMk id="2" creationId="{255F46B5-A107-EB9A-1BFD-F961234037D9}"/>
          </ac:graphicFrameMkLst>
        </pc:graphicFrameChg>
        <pc:picChg chg="mod">
          <ac:chgData name="Elena Scire" userId="13c773de-67cc-472a-a1f6-cb5136869a2f" providerId="ADAL" clId="{2F8B0453-65B8-4847-B44D-211B6455B2DD}" dt="2026-05-19T20:32:37.566" v="115" actId="1076"/>
          <ac:picMkLst>
            <pc:docMk/>
            <pc:sldMk cId="554391451" sldId="3295"/>
            <ac:picMk id="9" creationId="{7201CCB7-6510-49BB-B702-B2FA46891A28}"/>
          </ac:picMkLst>
        </pc:picChg>
      </pc:sldChg>
      <pc:sldChg chg="del">
        <pc:chgData name="Elena Scire" userId="13c773de-67cc-472a-a1f6-cb5136869a2f" providerId="ADAL" clId="{2F8B0453-65B8-4847-B44D-211B6455B2DD}" dt="2026-05-19T20:21:08.975" v="53" actId="47"/>
        <pc:sldMkLst>
          <pc:docMk/>
          <pc:sldMk cId="1631926414" sldId="3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264A2-744A-0D69-90E3-96B25263B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051568-B57A-0C21-BB56-7C24981C9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3B32DC-B51A-903B-7AEA-44F4B48A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670DE-CE46-4133-0542-8F20816D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5BDD9A-394C-5CBA-1607-8BCE3A19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23AF8-19E6-B0C0-85DC-B34CD34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9C7BA-6B02-F4A5-FFFB-76A0A3BC3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95A005-624B-1902-297F-899588D9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245C68-4385-5CF0-D170-9D29A03F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300D4-955A-D418-D50B-51ABD624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4C6ED-ADA6-D0B2-7AAC-616B2C5ED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67BE6F-A094-7E83-6A50-88EB4EA42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A18494-0E7C-8CE1-EBC6-226F5FE3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64525E-3923-204C-1A97-C253BE43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101FC-C379-97A4-4361-FBC9C68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853E0-94B7-0CF9-BFBA-A9A6AA42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D2DE2-3DC5-E6BB-3CA5-E7E9D537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676FE-7126-8AE9-05C8-F9FA0EAC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F03B17-2FDC-3407-885F-F88F83BA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C62189-0315-9992-631C-F661FC5D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9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88667-F9E3-407C-793E-44BF1D94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86B21-1E89-AB67-01F8-B099D49D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9935F-078F-36B8-E422-946C6181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EF6A2E-73BC-FD22-344B-F7F71572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3ADDA-3EE4-C499-617B-247307B5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37548-8BCE-795D-61B6-3BDFE8C8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A355A-6BAD-AEC7-BA6F-52E4E2E37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863309-FB00-019F-6615-C0265CA1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3FA171-217F-8DE5-8AFA-57679CF7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C3DF4A-3A1F-F55E-F847-8F2D11AD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8427ED-25AE-ED5F-BC85-BF300198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69D38-1D6D-35BA-7498-0105CA84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08CB1B-7458-66D1-2D91-1E7D41DB2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2D4AB-C574-8D63-251E-56F65EAFB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9FA357-69C2-F550-D374-961D9E4AD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2AFF17-FBC3-3C25-318C-FE5820849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2211AC-8F5D-AF80-3911-7FE010F9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9B60D8-967D-1D88-4DB7-350FF18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EC74E8-0385-0331-FBB5-6DAC9BC9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F0CD6-86C2-87AF-D191-393D0BAD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4296C9-C708-8EF3-DA57-DB57F082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1FEA6C-064A-B114-EBD5-049E8D4B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78D884-D80F-9336-59F9-F43CBE7F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62493A-1F41-CAAF-8C0D-5AB90663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F66F56-3D9D-BB13-AD78-A70810C9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D3E1B7-4680-E809-BEC4-C3B77CE6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4DB2E-9021-EA80-A83B-75F9BFB5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F3216-404F-A136-2C7F-83C10313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337DB6-A333-3802-4A8E-97E7B523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D6F393-5088-BB88-D79F-F59A542A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47F3F4-E7B8-187D-2906-E2054683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8ECD6-8567-3809-544B-5679AFD1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4D4B6-46E2-B49A-1ED3-61FD3FD8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723796-EF6C-E204-0F17-ECD760199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635A34-530A-7D54-10A4-597CE39CD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EBA9F1-1A62-E0AC-81BC-EF61A2E5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17498E-76AF-4D69-8D51-AF66A085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B7172E-EB3E-38E9-23E8-A79F68E9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37F0D5-C337-0F9D-0728-291718B0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35F0E-ECF1-B8E4-4CB6-B9BAD20F0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FC966-DB84-3B6E-9F8C-EE5D2990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E25C5-01E6-4EE9-BFF2-873B76405A0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FFCCA-B366-A90C-2346-610A4B560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CC7AD-6D0E-33FD-AA74-82A34B5D0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910D4-D576-4470-A166-AD918197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cad=rja&amp;uact=8&amp;ved=0ahUKEwiL48WqmbfVAhUB0WMKHTZgD1UQjRwIBw&amp;url=http://www.hue.com/&amp;psig=AFQjCNEZTQBMlItPDRGFBtogGK4KBNftEw&amp;ust=150171684607124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L48WqmbfVAhUB0WMKHTZgD1UQjRwIBw&amp;url=http://www.hue.com/&amp;psig=AFQjCNEZTQBMlItPDRGFBtogGK4KBNftEw&amp;ust=150171684607124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L48WqmbfVAhUB0WMKHTZgD1UQjRwIBw&amp;url=http://www.hue.com/&amp;psig=AFQjCNEZTQBMlItPDRGFBtogGK4KBNftEw&amp;ust=1501716846071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62580B-A3B8-4CCB-A74B-B4A3BDD6A226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GIRLS TIGHTS OPPORTUNITIES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01CCB7-6510-49BB-B702-B2FA4689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73" y="1286696"/>
            <a:ext cx="4689568" cy="3904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E9F24F-C7FA-4438-AB14-5C8C116B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94A97E0-7223-4B10-8901-7A60321CA6F9}" type="slidenum">
              <a:rPr lang="en-US" smtClean="0"/>
              <a:pPr algn="l"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F46B5-A107-EB9A-1BFD-F96123403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63022"/>
              </p:ext>
            </p:extLst>
          </p:nvPr>
        </p:nvGraphicFramePr>
        <p:xfrm>
          <a:off x="6267831" y="1200083"/>
          <a:ext cx="4940301" cy="4254853"/>
        </p:xfrm>
        <a:graphic>
          <a:graphicData uri="http://schemas.openxmlformats.org/drawingml/2006/table">
            <a:tbl>
              <a:tblPr/>
              <a:tblGrid>
                <a:gridCol w="2567638">
                  <a:extLst>
                    <a:ext uri="{9D8B030D-6E8A-4147-A177-3AD203B41FA5}">
                      <a16:colId xmlns:a16="http://schemas.microsoft.com/office/drawing/2014/main" xmlns="" val="4174475486"/>
                    </a:ext>
                  </a:extLst>
                </a:gridCol>
                <a:gridCol w="271868">
                  <a:extLst>
                    <a:ext uri="{9D8B030D-6E8A-4147-A177-3AD203B41FA5}">
                      <a16:colId xmlns:a16="http://schemas.microsoft.com/office/drawing/2014/main" xmlns="" val="662024223"/>
                    </a:ext>
                  </a:extLst>
                </a:gridCol>
                <a:gridCol w="395444">
                  <a:extLst>
                    <a:ext uri="{9D8B030D-6E8A-4147-A177-3AD203B41FA5}">
                      <a16:colId xmlns:a16="http://schemas.microsoft.com/office/drawing/2014/main" xmlns="" val="1154179581"/>
                    </a:ext>
                  </a:extLst>
                </a:gridCol>
                <a:gridCol w="337775">
                  <a:extLst>
                    <a:ext uri="{9D8B030D-6E8A-4147-A177-3AD203B41FA5}">
                      <a16:colId xmlns:a16="http://schemas.microsoft.com/office/drawing/2014/main" xmlns="" val="3693979654"/>
                    </a:ext>
                  </a:extLst>
                </a:gridCol>
                <a:gridCol w="337775">
                  <a:extLst>
                    <a:ext uri="{9D8B030D-6E8A-4147-A177-3AD203B41FA5}">
                      <a16:colId xmlns:a16="http://schemas.microsoft.com/office/drawing/2014/main" xmlns="" val="798918080"/>
                    </a:ext>
                  </a:extLst>
                </a:gridCol>
                <a:gridCol w="247152">
                  <a:extLst>
                    <a:ext uri="{9D8B030D-6E8A-4147-A177-3AD203B41FA5}">
                      <a16:colId xmlns:a16="http://schemas.microsoft.com/office/drawing/2014/main" xmlns="" val="2892296246"/>
                    </a:ext>
                  </a:extLst>
                </a:gridCol>
                <a:gridCol w="782649">
                  <a:extLst>
                    <a:ext uri="{9D8B030D-6E8A-4147-A177-3AD203B41FA5}">
                      <a16:colId xmlns:a16="http://schemas.microsoft.com/office/drawing/2014/main" xmlns="" val="7072207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Size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2054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4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FLAT KNIT FOOTLESS TIGHT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96007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 FAIRISLE SWEATER TIGHTS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0961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18,342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48787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OPAQUE TIGHT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72959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GIRLS'FOOTLESS TIGHT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04362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GIRLS'OPAQUE FOOTLSS TGHT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6803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GIRLS'RINGLET CABLE TIGHT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09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Tights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11,745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6,669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20,004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0640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03457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 ORIGINAL DENIM LEGG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02525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HOLD-IT COTTON LEGGINGS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1128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REVERSIBLE DENIM HIGH RISE LEG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599268"/>
                  </a:ext>
                </a:extLst>
              </a:tr>
              <a:tr h="231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HIGH RISE L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72503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LEATHERETTE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0540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SWEATSHIRT DENIM LEGGINGS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4230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ULTRA SOFT DENIM LEGGINGS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29854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VELVET LEGGINGS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4912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LeggingsTotal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0335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1871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11,996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7,509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2429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19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B7CC1-9C5F-4E58-A3C5-50B727C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65FCC3-1029-4748-A7A1-0644FE2CA67B}"/>
              </a:ext>
            </a:extLst>
          </p:cNvPr>
          <p:cNvSpPr txBox="1"/>
          <p:nvPr/>
        </p:nvSpPr>
        <p:spPr>
          <a:xfrm>
            <a:off x="2920753" y="501650"/>
            <a:ext cx="744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UG23351- REVERSIBLE DENIM HI RISE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D4A022-9B98-458B-A35F-837A76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87F7D-98DE-4C84-A2CE-500554BC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40B8D-FD69-0305-1877-1522BA199A9D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$68.00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90CDFB9-1487-77C6-1A6D-21E7F094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167" y="2082041"/>
            <a:ext cx="2039324" cy="3426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E1658C-7F14-A239-CE5C-840CAD9D8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967" y="1117036"/>
            <a:ext cx="2459198" cy="3838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79E825-0429-FED9-E487-357914684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378" y="2017282"/>
            <a:ext cx="2141534" cy="36051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023666-21C8-68BB-B0EF-F2E3C08F0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165" y="1158554"/>
            <a:ext cx="2208539" cy="37552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14A6AAE-7472-6E19-280B-D67C3D5BF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94590"/>
              </p:ext>
            </p:extLst>
          </p:nvPr>
        </p:nvGraphicFramePr>
        <p:xfrm>
          <a:off x="2800165" y="5586816"/>
          <a:ext cx="6858000" cy="73152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52284838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15096939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326081963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17662275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33678882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8618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88064627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6824142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058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REVERSIBLE DENIM HIGH RISE LEG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6210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REVERSIBLE DENIM HIGH RISE LEG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115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5726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7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F665D9-FE1C-4B6F-9899-5996BFF1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CED6AD-F534-4FC1-B014-E7E6CF05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30" y="922578"/>
            <a:ext cx="2967505" cy="482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D98E85-8C2D-47DE-8F7C-4592631F22C6}"/>
              </a:ext>
            </a:extLst>
          </p:cNvPr>
          <p:cNvSpPr txBox="1"/>
          <p:nvPr/>
        </p:nvSpPr>
        <p:spPr>
          <a:xfrm>
            <a:off x="3554362" y="5016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UG23355- HOLD-IT COTTON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F83F4E-A62A-459E-B5E0-FB879710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9D9CB6-A741-4903-B66A-6B59C693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F4CA5A-5322-4FFC-B5AD-4E6B227B5C03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$20.00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8E670EB-1710-89D1-6186-2099C0F9D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79287"/>
              </p:ext>
            </p:extLst>
          </p:nvPr>
        </p:nvGraphicFramePr>
        <p:xfrm>
          <a:off x="2789182" y="5935422"/>
          <a:ext cx="6350000" cy="36576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13493517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11090947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75249513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327305106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92433133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8219699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1506525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4727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HOLD-IT COTTON LEGGINGS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488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1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8D6EFB3-5266-4AB0-80E0-B5D80067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7E0-7223-4B10-8901-7A60321CA6F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777DC-4139-4C83-9901-D52AC9F0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1595586"/>
            <a:ext cx="5286375" cy="2724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9C846-563D-412E-A97B-70BD6A5DF8A1}"/>
              </a:ext>
            </a:extLst>
          </p:cNvPr>
          <p:cNvSpPr txBox="1"/>
          <p:nvPr/>
        </p:nvSpPr>
        <p:spPr>
          <a:xfrm>
            <a:off x="4651559" y="609065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HUE Girls Sizing – 4-16</a:t>
            </a:r>
          </a:p>
        </p:txBody>
      </p:sp>
    </p:spTree>
    <p:extLst>
      <p:ext uri="{BB962C8B-B14F-4D97-AF65-F5344CB8AC3E}">
        <p14:creationId xmlns:p14="http://schemas.microsoft.com/office/powerpoint/2010/main" val="142848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E3C7DD-E36B-4142-BF6D-1918A855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7E0-7223-4B10-8901-7A60321CA6F9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https://encrypted-tbn0.gstatic.com/images?q=tbn:ANd9GcSIa6_UmCCukg0jzDbT0l21qRdMqEoI9bsxFMivTRCxM0mGMC483Db6KTDh">
            <a:hlinkClick r:id="rId2"/>
            <a:extLst>
              <a:ext uri="{FF2B5EF4-FFF2-40B4-BE49-F238E27FC236}">
                <a16:creationId xmlns:a16="http://schemas.microsoft.com/office/drawing/2014/main" xmlns="" id="{65BA3513-9BAC-490A-A9B3-0EE8DA79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21974"/>
            <a:ext cx="1839443" cy="6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2D643D-E553-4D5B-BBEA-450E7E22B564}"/>
              </a:ext>
            </a:extLst>
          </p:cNvPr>
          <p:cNvSpPr txBox="1"/>
          <p:nvPr/>
        </p:nvSpPr>
        <p:spPr>
          <a:xfrm>
            <a:off x="4010536" y="363968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UG11314- GIRLS OPAQUE TIGHT</a:t>
            </a:r>
          </a:p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(single 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4F7BCF-01FA-49AC-A2AF-F05C4ED5A544}"/>
              </a:ext>
            </a:extLst>
          </p:cNvPr>
          <p:cNvSpPr txBox="1"/>
          <p:nvPr/>
        </p:nvSpPr>
        <p:spPr>
          <a:xfrm>
            <a:off x="265043" y="626669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$6.00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817A0B-30D1-4835-B805-7550E704F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25" y="1257013"/>
            <a:ext cx="1759950" cy="3431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6D7A5-C1F9-418F-8E0B-7267DFDEDC3B}"/>
              </a:ext>
            </a:extLst>
          </p:cNvPr>
          <p:cNvSpPr txBox="1"/>
          <p:nvPr/>
        </p:nvSpPr>
        <p:spPr>
          <a:xfrm>
            <a:off x="7262154" y="467045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Pale Pink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B92584-F67D-4114-93EB-2E8AD41EF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015" y="1229914"/>
            <a:ext cx="2021227" cy="3458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542BB8-E9DD-42CE-84C4-0885606F75A4}"/>
              </a:ext>
            </a:extLst>
          </p:cNvPr>
          <p:cNvSpPr txBox="1"/>
          <p:nvPr/>
        </p:nvSpPr>
        <p:spPr>
          <a:xfrm>
            <a:off x="4585667" y="468810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A10C05-AE5B-4147-8B2C-52AFE02B4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396" y="1153136"/>
            <a:ext cx="1729097" cy="3458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B1E19B-DAE8-47B6-AE9B-875F36B23F4D}"/>
              </a:ext>
            </a:extLst>
          </p:cNvPr>
          <p:cNvSpPr txBox="1"/>
          <p:nvPr/>
        </p:nvSpPr>
        <p:spPr>
          <a:xfrm>
            <a:off x="9430507" y="4505881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Ocean Rose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948BB4-C08E-46B2-B9D3-F2770FD39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3861" y="1345812"/>
            <a:ext cx="2093780" cy="3431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0A6974-F339-49F0-A1E7-4C4A4E9280F9}"/>
              </a:ext>
            </a:extLst>
          </p:cNvPr>
          <p:cNvSpPr txBox="1"/>
          <p:nvPr/>
        </p:nvSpPr>
        <p:spPr>
          <a:xfrm>
            <a:off x="1237405" y="478568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8B7B794-4593-FD43-A04B-969985470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66958"/>
              </p:ext>
            </p:extLst>
          </p:nvPr>
        </p:nvGraphicFramePr>
        <p:xfrm>
          <a:off x="3043224" y="5112422"/>
          <a:ext cx="6642100" cy="1641439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24509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3687988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589047341"/>
                    </a:ext>
                  </a:extLst>
                </a:gridCol>
                <a:gridCol w="451734">
                  <a:extLst>
                    <a:ext uri="{9D8B030D-6E8A-4147-A177-3AD203B41FA5}">
                      <a16:colId xmlns:a16="http://schemas.microsoft.com/office/drawing/2014/main" xmlns="" val="3153860957"/>
                    </a:ext>
                  </a:extLst>
                </a:gridCol>
                <a:gridCol w="488066">
                  <a:extLst>
                    <a:ext uri="{9D8B030D-6E8A-4147-A177-3AD203B41FA5}">
                      <a16:colId xmlns:a16="http://schemas.microsoft.com/office/drawing/2014/main" xmlns="" val="176696542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67194365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723956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1196311"/>
                  </a:ext>
                </a:extLst>
              </a:tr>
              <a:tr h="178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6,670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577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OCEAN ROSE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1590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PALE PINK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4,740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4723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948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UG11314M3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711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UG11314M3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09427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0999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9,826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6,117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16,387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3869605"/>
                  </a:ext>
                </a:extLst>
              </a:tr>
            </a:tbl>
          </a:graphicData>
        </a:graphic>
      </p:graphicFrame>
      <p:pic>
        <p:nvPicPr>
          <p:cNvPr id="9" name="90424113-4F9D-43EF-825E-ACD35709497F">
            <a:extLst>
              <a:ext uri="{FF2B5EF4-FFF2-40B4-BE49-F238E27FC236}">
                <a16:creationId xmlns:a16="http://schemas.microsoft.com/office/drawing/2014/main" xmlns="" id="{4DE58E1E-EB96-97F5-3A84-ADE24005F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t="9350"/>
          <a:stretch/>
        </p:blipFill>
        <p:spPr bwMode="auto">
          <a:xfrm>
            <a:off x="179663" y="1453593"/>
            <a:ext cx="1924823" cy="23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3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E7C058-91CF-4B85-A9A8-8FC849C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7E0-7223-4B10-8901-7A60321CA6F9}" type="slidenum">
              <a:rPr lang="en-US" smtClean="0"/>
              <a:t>3</a:t>
            </a:fld>
            <a:endParaRPr lang="en-US"/>
          </a:p>
        </p:txBody>
      </p:sp>
      <p:pic>
        <p:nvPicPr>
          <p:cNvPr id="2050" name="90424113-4F9D-43EF-825E-ACD35709497F">
            <a:extLst>
              <a:ext uri="{FF2B5EF4-FFF2-40B4-BE49-F238E27FC236}">
                <a16:creationId xmlns:a16="http://schemas.microsoft.com/office/drawing/2014/main" xmlns="" id="{F1C1841D-2DA2-43B7-9E0D-498E7D28E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t="9350"/>
          <a:stretch/>
        </p:blipFill>
        <p:spPr bwMode="auto">
          <a:xfrm>
            <a:off x="479428" y="1190001"/>
            <a:ext cx="2635573" cy="31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encrypted-tbn0.gstatic.com/images?q=tbn:ANd9GcSIa6_UmCCukg0jzDbT0l21qRdMqEoI9bsxFMivTRCxM0mGMC483Db6KTDh">
            <a:hlinkClick r:id="rId3"/>
            <a:extLst>
              <a:ext uri="{FF2B5EF4-FFF2-40B4-BE49-F238E27FC236}">
                <a16:creationId xmlns:a16="http://schemas.microsoft.com/office/drawing/2014/main" xmlns="" id="{6FC1F0EC-CD29-4C93-A81E-0E86BE94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21974"/>
            <a:ext cx="1839443" cy="6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1B68E-7F14-4AE6-82E2-254D7F94CE90}"/>
              </a:ext>
            </a:extLst>
          </p:cNvPr>
          <p:cNvSpPr txBox="1"/>
          <p:nvPr/>
        </p:nvSpPr>
        <p:spPr>
          <a:xfrm>
            <a:off x="4010536" y="363968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UG11314- GIRLS OPAQUE TIGHT</a:t>
            </a:r>
          </a:p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(single pair)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3D32F2-9F35-4B19-ABE2-3B974E1B1402}"/>
              </a:ext>
            </a:extLst>
          </p:cNvPr>
          <p:cNvSpPr txBox="1"/>
          <p:nvPr/>
        </p:nvSpPr>
        <p:spPr>
          <a:xfrm>
            <a:off x="265043" y="626669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$6.00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2F2A71-CA57-F7E7-1154-4C9717652BAB}"/>
              </a:ext>
            </a:extLst>
          </p:cNvPr>
          <p:cNvSpPr txBox="1"/>
          <p:nvPr/>
        </p:nvSpPr>
        <p:spPr>
          <a:xfrm>
            <a:off x="4001031" y="4921398"/>
            <a:ext cx="2404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volini" panose="03000502040302020204" pitchFamily="66" charset="0"/>
                <a:cs typeface="Cavolini" panose="03000502040302020204" pitchFamily="66" charset="0"/>
              </a:rPr>
              <a:t>Raspberry Sorbet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825622-8671-092F-5FA7-7B5200488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472" y="1219497"/>
            <a:ext cx="2276075" cy="3468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D85420-96B6-1D1C-EA3D-2DD636D91E98}"/>
              </a:ext>
            </a:extLst>
          </p:cNvPr>
          <p:cNvSpPr txBox="1"/>
          <p:nvPr/>
        </p:nvSpPr>
        <p:spPr>
          <a:xfrm>
            <a:off x="6837622" y="4910560"/>
            <a:ext cx="2404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Sea Breeze</a:t>
            </a:r>
            <a:endParaRPr lang="en-US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2AC73C-85B2-E0E8-40AB-25D108B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453" y="1219497"/>
            <a:ext cx="1634020" cy="370190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8601262-EB4B-7DB9-8599-3D51AAFB1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30672"/>
              </p:ext>
            </p:extLst>
          </p:nvPr>
        </p:nvGraphicFramePr>
        <p:xfrm>
          <a:off x="2873273" y="5538746"/>
          <a:ext cx="6642100" cy="109728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6068067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46712645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48473123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84745989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185361501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397908398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272671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211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LIME JUICE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82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RASP SORBT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48854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2131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 OPAQUE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UG11314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THUNDER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77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273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3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48BF92D-0AFF-4AF9-8C59-00C46A83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7E0-7223-4B10-8901-7A60321CA6F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https://encrypted-tbn0.gstatic.com/images?q=tbn:ANd9GcSIa6_UmCCukg0jzDbT0l21qRdMqEoI9bsxFMivTRCxM0mGMC483Db6KTDh">
            <a:hlinkClick r:id="rId2"/>
            <a:extLst>
              <a:ext uri="{FF2B5EF4-FFF2-40B4-BE49-F238E27FC236}">
                <a16:creationId xmlns:a16="http://schemas.microsoft.com/office/drawing/2014/main" xmlns="" id="{3320A03C-D663-47BF-8E62-47BB678A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21974"/>
            <a:ext cx="1839443" cy="6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A70CE7-C750-49A0-A9E7-9823E09174AA}"/>
              </a:ext>
            </a:extLst>
          </p:cNvPr>
          <p:cNvSpPr txBox="1"/>
          <p:nvPr/>
        </p:nvSpPr>
        <p:spPr>
          <a:xfrm>
            <a:off x="265043" y="626669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$6.00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11768-F092-419E-A08C-9913177C1DBB}"/>
              </a:ext>
            </a:extLst>
          </p:cNvPr>
          <p:cNvSpPr txBox="1"/>
          <p:nvPr/>
        </p:nvSpPr>
        <p:spPr>
          <a:xfrm>
            <a:off x="4010536" y="363968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volini" panose="03000502040302020204" pitchFamily="66" charset="0"/>
                <a:cs typeface="Cavolini" panose="03000502040302020204" pitchFamily="66" charset="0"/>
              </a:rPr>
              <a:t>UG13094- GIRLS'FOOTLESS TIGHT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26C23D-D1A3-D98D-6310-D5A10BDA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1" y="1009907"/>
            <a:ext cx="2276475" cy="3829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56FAC0-968E-9E00-0D96-530611B2E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307" y="938469"/>
            <a:ext cx="2476500" cy="397192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124DAD9-38D2-C7A2-D01D-FBFB34941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96849"/>
              </p:ext>
            </p:extLst>
          </p:nvPr>
        </p:nvGraphicFramePr>
        <p:xfrm>
          <a:off x="2981626" y="5413958"/>
          <a:ext cx="6413500" cy="109728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1656613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99510961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41890648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317575753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143803794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39312683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S/M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L/XL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5355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FLAT KNIT FOOTLESS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UG13094W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9779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FLAT KNIT FOOTLESS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UG13094W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6891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GIRLS'FOOTLESS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UG13094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5810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GIRLS'FOOTLESS TIGHT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UG13094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4027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71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B7CC1-9C5F-4E58-A3C5-50B727C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65FCC3-1029-4748-A7A1-0644FE2CA67B}"/>
              </a:ext>
            </a:extLst>
          </p:cNvPr>
          <p:cNvSpPr txBox="1"/>
          <p:nvPr/>
        </p:nvSpPr>
        <p:spPr>
          <a:xfrm>
            <a:off x="3554362" y="5016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UG23347- ULTRA SOFT DENIM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D4A022-9B98-458B-A35F-837A76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87F7D-98DE-4C84-A2CE-500554BC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40B8D-FD69-0305-1877-1522BA199A9D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$38.00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2B2CA9-09D6-F43C-310F-DBAF73D0C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25" y="1030209"/>
            <a:ext cx="2098975" cy="4034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49C2470-B75B-8EAB-9C87-A662806D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732" y="1133263"/>
            <a:ext cx="2315547" cy="3828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41246DF-1070-CC37-4CC6-0CBD9C52D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618" y="1133263"/>
            <a:ext cx="2257804" cy="38287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74DA15-1006-0FBC-6DD4-B5308FE49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71" y="2894119"/>
            <a:ext cx="1984801" cy="174150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FD92D3A-C967-6211-06D9-D2E002725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65795"/>
              </p:ext>
            </p:extLst>
          </p:nvPr>
        </p:nvGraphicFramePr>
        <p:xfrm>
          <a:off x="2757618" y="5530210"/>
          <a:ext cx="6883400" cy="91440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9922379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68604789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71583628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21144444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108296257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47891906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41460475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5775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ULTRA SOFT DENIM LEGGINGS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INDIGO WASH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2783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ULTRA SOFT DENIM LEGGINGS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WASH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1531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ULTRA SOFT DENIM LEGGINGS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 WSH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60936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79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8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F665D9-FE1C-4B6F-9899-5996BFF1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093" y="6352143"/>
            <a:ext cx="2743200" cy="365125"/>
          </a:xfrm>
        </p:spPr>
        <p:txBody>
          <a:bodyPr/>
          <a:lstStyle/>
          <a:p>
            <a:fld id="{CBC7FDDF-C204-4D41-AA67-C74B01E65C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D98E85-8C2D-47DE-8F7C-4592631F22C6}"/>
              </a:ext>
            </a:extLst>
          </p:cNvPr>
          <p:cNvSpPr txBox="1"/>
          <p:nvPr/>
        </p:nvSpPr>
        <p:spPr>
          <a:xfrm>
            <a:off x="3554362" y="5016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UG13480- GIRLS ORIGINAL DENIM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F83F4E-A62A-459E-B5E0-FB879710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9D9CB6-A741-4903-B66A-6B59C693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4A7FA5-929B-4958-B3B7-8FC0141B2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447" y="960019"/>
            <a:ext cx="2664583" cy="3928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84397D-E02D-4788-8950-9967ADA1F4E2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$24.00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18DF8FD-8E5B-2E1E-1360-DB8B4052B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02382"/>
              </p:ext>
            </p:extLst>
          </p:nvPr>
        </p:nvGraphicFramePr>
        <p:xfrm>
          <a:off x="2520588" y="5349341"/>
          <a:ext cx="6972300" cy="109728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9828213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8465785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302552375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12245734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420418224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20939322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4066491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894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 ORIGINAL DENIM LEGG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MDNGHT RNSE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1425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 ORIGINAL DENIM LEGG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 WSH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3207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GIRLS ORIGINAL DENIM LEGG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UG13480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9695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3927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774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20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B7CC1-9C5F-4E58-A3C5-50B727C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65FCC3-1029-4748-A7A1-0644FE2CA67B}"/>
              </a:ext>
            </a:extLst>
          </p:cNvPr>
          <p:cNvSpPr txBox="1"/>
          <p:nvPr/>
        </p:nvSpPr>
        <p:spPr>
          <a:xfrm>
            <a:off x="3554362" y="5016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UG23348- SWEATSHIRT DENIM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D4A022-9B98-458B-A35F-837A76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87F7D-98DE-4C84-A2CE-500554BC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DE687F-1D4C-6A77-2880-E666F6DB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601" y="1183533"/>
            <a:ext cx="2281329" cy="4018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47DD90-4614-C223-BA67-42CF7C84F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98" y="2550062"/>
            <a:ext cx="1978748" cy="2573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40B8D-FD69-0305-1877-1522BA199A9D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$28.00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EBF09D6-8E74-BB05-DD1B-DBE33A0CD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71824"/>
              </p:ext>
            </p:extLst>
          </p:nvPr>
        </p:nvGraphicFramePr>
        <p:xfrm>
          <a:off x="2634413" y="5913924"/>
          <a:ext cx="7391400" cy="36576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421904997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40424821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34359673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341089144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169581651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13170144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49002464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63103669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4970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SWEATSHIRT DENIM LEGGINGS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UG23348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 WSH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469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56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B7CC1-9C5F-4E58-A3C5-50B727C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65FCC3-1029-4748-A7A1-0644FE2CA67B}"/>
              </a:ext>
            </a:extLst>
          </p:cNvPr>
          <p:cNvSpPr txBox="1"/>
          <p:nvPr/>
        </p:nvSpPr>
        <p:spPr>
          <a:xfrm>
            <a:off x="3554362" y="5016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UG22720- SLEEK EFFECTS HI RISE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D4A022-9B98-458B-A35F-837A76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87F7D-98DE-4C84-A2CE-500554BC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40B8D-FD69-0305-1877-1522BA199A9D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$38.00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6CCA70-983B-E6AB-59B7-B908DC8D7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30" y="1379035"/>
            <a:ext cx="1739970" cy="4099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ED1A6D-6F24-BEBC-1A12-9389ADEAB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041" y="1442279"/>
            <a:ext cx="1454332" cy="398642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CE8FEB8-926C-6DE3-E8AA-019ABDF89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37234"/>
              </p:ext>
            </p:extLst>
          </p:nvPr>
        </p:nvGraphicFramePr>
        <p:xfrm>
          <a:off x="3754898" y="5940334"/>
          <a:ext cx="5016500" cy="73152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138035456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05204172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63676134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848650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2011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HIGH RISE 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UG22720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CAMO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5473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HIGH RISE 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UG22720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 LEOPARD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56689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824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2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B7CC1-9C5F-4E58-A3C5-50B727C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FDDF-C204-4D41-AA67-C74B01E65C6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65FCC3-1029-4748-A7A1-0644FE2CA67B}"/>
              </a:ext>
            </a:extLst>
          </p:cNvPr>
          <p:cNvSpPr txBox="1"/>
          <p:nvPr/>
        </p:nvSpPr>
        <p:spPr>
          <a:xfrm>
            <a:off x="2920753" y="501650"/>
            <a:ext cx="744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UG22719- SLEEK EFFECTS LEATHERETTE HI RISE LEGGINGS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D4A022-9B98-458B-A35F-837A76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" y="246806"/>
            <a:ext cx="2007625" cy="73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87F7D-98DE-4C84-A2CE-500554BC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1" y="978473"/>
            <a:ext cx="1571625" cy="927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740B8D-FD69-0305-1877-1522BA199A9D}"/>
              </a:ext>
            </a:extLst>
          </p:cNvPr>
          <p:cNvSpPr txBox="1"/>
          <p:nvPr/>
        </p:nvSpPr>
        <p:spPr>
          <a:xfrm>
            <a:off x="243962" y="635214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MSRP $38.00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B20846-5724-0CFD-42E1-D85008F45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412" y="1336142"/>
            <a:ext cx="1843378" cy="4185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EAB976-01D3-91FA-0CE4-6D8F8B7A5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798" y="1396128"/>
            <a:ext cx="1843378" cy="422628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4CD1EA0-1D1E-FE53-ADE6-6DB1D475E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83515"/>
              </p:ext>
            </p:extLst>
          </p:nvPr>
        </p:nvGraphicFramePr>
        <p:xfrm>
          <a:off x="2603500" y="5781795"/>
          <a:ext cx="7378700" cy="73152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14454369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98158571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168052727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="" val="283954327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71507089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36017522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58932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418589593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9865267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Article 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5811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LEATHERETTE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UG22719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5928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SLEEK EFFECTS LEATHERETTE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UG22719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NAVY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99503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581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673</Words>
  <Application>Microsoft Office PowerPoint</Application>
  <PresentationFormat>Widescreen</PresentationFormat>
  <Paragraphs>496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1</cp:revision>
  <dcterms:created xsi:type="dcterms:W3CDTF">2025-05-30T14:42:31Z</dcterms:created>
  <dcterms:modified xsi:type="dcterms:W3CDTF">2026-05-27T07:48:25Z</dcterms:modified>
</cp:coreProperties>
</file>